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Relationship Id="rId31" Type="http://schemas.openxmlformats.org/officeDocument/2006/relationships/image" Target="../media/image158.png"/><Relationship Id="rId32" Type="http://schemas.openxmlformats.org/officeDocument/2006/relationships/image" Target="../media/image159.png"/><Relationship Id="rId33" Type="http://schemas.openxmlformats.org/officeDocument/2006/relationships/image" Target="../media/image160.png"/><Relationship Id="rId34" Type="http://schemas.openxmlformats.org/officeDocument/2006/relationships/image" Target="../media/image161.png"/><Relationship Id="rId35" Type="http://schemas.openxmlformats.org/officeDocument/2006/relationships/image" Target="../media/image162.png"/><Relationship Id="rId36" Type="http://schemas.openxmlformats.org/officeDocument/2006/relationships/image" Target="../media/image163.png"/><Relationship Id="rId37" Type="http://schemas.openxmlformats.org/officeDocument/2006/relationships/image" Target="../media/image164.png"/><Relationship Id="rId38" Type="http://schemas.openxmlformats.org/officeDocument/2006/relationships/image" Target="../media/image165.png"/><Relationship Id="rId39" Type="http://schemas.openxmlformats.org/officeDocument/2006/relationships/image" Target="../media/image166.png"/><Relationship Id="rId40" Type="http://schemas.openxmlformats.org/officeDocument/2006/relationships/image" Target="../media/image167.png"/><Relationship Id="rId41" Type="http://schemas.openxmlformats.org/officeDocument/2006/relationships/image" Target="../media/image168.png"/><Relationship Id="rId42" Type="http://schemas.openxmlformats.org/officeDocument/2006/relationships/image" Target="../media/image169.png"/><Relationship Id="rId43" Type="http://schemas.openxmlformats.org/officeDocument/2006/relationships/image" Target="../media/image170.png"/><Relationship Id="rId44" Type="http://schemas.openxmlformats.org/officeDocument/2006/relationships/image" Target="../media/image171.png"/><Relationship Id="rId45" Type="http://schemas.openxmlformats.org/officeDocument/2006/relationships/image" Target="../media/image172.png"/><Relationship Id="rId46" Type="http://schemas.openxmlformats.org/officeDocument/2006/relationships/image" Target="../media/image1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493" y="2726238"/>
            <a:ext cx="15560652" cy="24668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343" y="2198396"/>
            <a:ext cx="7352885" cy="827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7707" y="7073892"/>
            <a:ext cx="18936776" cy="3211823"/>
            <a:chOff x="-87707" y="7073892"/>
            <a:chExt cx="18936776" cy="32118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7707" y="7073892"/>
              <a:ext cx="18936776" cy="3211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585" y="8354625"/>
            <a:ext cx="3610966" cy="34771"/>
            <a:chOff x="1042585" y="8354625"/>
            <a:chExt cx="3610966" cy="34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585" y="8354625"/>
              <a:ext cx="3610966" cy="347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517" y="8682153"/>
            <a:ext cx="3539932" cy="4901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892" y="7655377"/>
            <a:ext cx="642814" cy="554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1774306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28649" y="1632801"/>
            <a:ext cx="12773095" cy="6627232"/>
            <a:chOff x="4728649" y="1632801"/>
            <a:chExt cx="12773095" cy="66272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8649" y="1632801"/>
              <a:ext cx="12773095" cy="6627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1774306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90477" y="1969597"/>
            <a:ext cx="12516748" cy="6346520"/>
            <a:chOff x="4990477" y="1969597"/>
            <a:chExt cx="12516748" cy="63465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0477" y="1969597"/>
              <a:ext cx="12516748" cy="6346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1912969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2846" y="1718093"/>
            <a:ext cx="12741004" cy="6887624"/>
            <a:chOff x="4582846" y="1718093"/>
            <a:chExt cx="12741004" cy="68876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2846" y="1718093"/>
              <a:ext cx="12741004" cy="6887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1774306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3417" y="1632801"/>
            <a:ext cx="12672338" cy="6419760"/>
            <a:chOff x="4613417" y="1632801"/>
            <a:chExt cx="12672338" cy="6419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3417" y="1632801"/>
              <a:ext cx="12672338" cy="6419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1912969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00000" y="1544740"/>
            <a:ext cx="11552381" cy="7196234"/>
            <a:chOff x="5600000" y="1544740"/>
            <a:chExt cx="11552381" cy="7196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000" y="1544740"/>
              <a:ext cx="11552381" cy="7196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3818730" cy="10221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15416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347" y="9316502"/>
            <a:ext cx="16171510" cy="80323"/>
            <a:chOff x="1171347" y="9316502"/>
            <a:chExt cx="16171510" cy="80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347" y="9316502"/>
              <a:ext cx="16171510" cy="80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4659" y="2665281"/>
            <a:ext cx="4855780" cy="6171429"/>
            <a:chOff x="1674659" y="2665281"/>
            <a:chExt cx="485578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659" y="2665281"/>
              <a:ext cx="4855780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7954" y="8774667"/>
            <a:ext cx="2608501" cy="5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0137" y="2512900"/>
            <a:ext cx="9326958" cy="6323810"/>
            <a:chOff x="7750137" y="2512900"/>
            <a:chExt cx="9326958" cy="63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0137" y="2512900"/>
              <a:ext cx="9326958" cy="63238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7572" y="8793715"/>
            <a:ext cx="2841262" cy="504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3525" y="1208707"/>
            <a:ext cx="3818730" cy="10221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010" y="560839"/>
            <a:ext cx="815416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3270" y="891698"/>
            <a:ext cx="2430063" cy="35800"/>
            <a:chOff x="1703270" y="891698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03270" y="891698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347" y="9373645"/>
            <a:ext cx="16171510" cy="80323"/>
            <a:chOff x="1171347" y="9373645"/>
            <a:chExt cx="16171510" cy="80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347" y="9373645"/>
              <a:ext cx="16171510" cy="80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924" y="8872175"/>
            <a:ext cx="3265270" cy="5043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1853" y="8850858"/>
            <a:ext cx="2841262" cy="5043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2664" y="2248723"/>
            <a:ext cx="2430063" cy="6607039"/>
            <a:chOff x="1222664" y="2248723"/>
            <a:chExt cx="2430063" cy="66070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664" y="2248723"/>
              <a:ext cx="2430063" cy="66070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6471" y="8872605"/>
            <a:ext cx="3265270" cy="508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95238" y="2130625"/>
            <a:ext cx="4841741" cy="6706089"/>
            <a:chOff x="4295238" y="2130625"/>
            <a:chExt cx="4841741" cy="67060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5238" y="2130625"/>
              <a:ext cx="4841741" cy="6706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00000" y="2130625"/>
            <a:ext cx="7779609" cy="6687041"/>
            <a:chOff x="9800000" y="2130625"/>
            <a:chExt cx="7779609" cy="66870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0000" y="2130625"/>
              <a:ext cx="7779609" cy="6687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3337936" cy="10664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16741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1359" y="6069865"/>
            <a:ext cx="1570279" cy="12139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1531" y="5639730"/>
            <a:ext cx="1819808" cy="1819808"/>
            <a:chOff x="1121531" y="5639730"/>
            <a:chExt cx="1819808" cy="18198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531" y="5639730"/>
              <a:ext cx="1819808" cy="18198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842" y="5661087"/>
            <a:ext cx="1089248" cy="331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2840" y="5639730"/>
            <a:ext cx="1819808" cy="1819808"/>
            <a:chOff x="3142840" y="5639730"/>
            <a:chExt cx="1819808" cy="18198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2840" y="5639730"/>
              <a:ext cx="1819808" cy="18198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0801" y="5705843"/>
            <a:ext cx="861889" cy="242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44638" y="5639730"/>
            <a:ext cx="1819808" cy="1819808"/>
            <a:chOff x="5144638" y="5639730"/>
            <a:chExt cx="1819808" cy="1819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4638" y="5639730"/>
              <a:ext cx="1819808" cy="18198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2597" y="5705840"/>
            <a:ext cx="923399" cy="243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86227" y="5614333"/>
            <a:ext cx="1819808" cy="1819808"/>
            <a:chOff x="9186227" y="5614333"/>
            <a:chExt cx="1819808" cy="18198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6227" y="5614333"/>
              <a:ext cx="1819808" cy="18198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4161" y="5680443"/>
            <a:ext cx="866280" cy="245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84920" y="5604016"/>
            <a:ext cx="1819808" cy="1819808"/>
            <a:chOff x="13284920" y="5604016"/>
            <a:chExt cx="1819808" cy="18198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84920" y="5604016"/>
              <a:ext cx="1819808" cy="18198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04129" y="5627032"/>
            <a:ext cx="1819808" cy="1819808"/>
            <a:chOff x="7104129" y="5627032"/>
            <a:chExt cx="1819808" cy="18198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4129" y="5627032"/>
              <a:ext cx="1819808" cy="18198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92092" y="5693138"/>
            <a:ext cx="861203" cy="2433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8520" y="6274156"/>
            <a:ext cx="1669887" cy="6226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09944" y="5614333"/>
            <a:ext cx="1819808" cy="1819808"/>
            <a:chOff x="11209944" y="5614333"/>
            <a:chExt cx="1819808" cy="18198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09944" y="5614333"/>
              <a:ext cx="1819808" cy="18198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97873" y="5680443"/>
            <a:ext cx="923125" cy="2450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80336" y="6274156"/>
            <a:ext cx="1651272" cy="61333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20546" y="5657986"/>
            <a:ext cx="859419" cy="2421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58601" y="6223397"/>
            <a:ext cx="1886856" cy="9142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77849" y="5595286"/>
            <a:ext cx="1819808" cy="1819808"/>
            <a:chOff x="15377849" y="5595286"/>
            <a:chExt cx="1819808" cy="18198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77849" y="5595286"/>
              <a:ext cx="1819808" cy="181980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713492" y="5649253"/>
            <a:ext cx="1012317" cy="2457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20520" y="6326995"/>
            <a:ext cx="1466158" cy="3132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077805" y="6404566"/>
            <a:ext cx="1670413" cy="3217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87339" y="6451966"/>
            <a:ext cx="1352011" cy="3103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072844" y="6493452"/>
            <a:ext cx="1273400" cy="3092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87333" y="5137416"/>
            <a:ext cx="912230" cy="41604"/>
            <a:chOff x="1587333" y="5137416"/>
            <a:chExt cx="912230" cy="416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587333" y="5137416"/>
              <a:ext cx="912230" cy="416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69626" y="5112164"/>
            <a:ext cx="936244" cy="42699"/>
            <a:chOff x="3569626" y="5112164"/>
            <a:chExt cx="936244" cy="426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3569626" y="5112164"/>
              <a:ext cx="936244" cy="426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83151" y="5101336"/>
            <a:ext cx="981244" cy="44751"/>
            <a:chOff x="5583151" y="5101336"/>
            <a:chExt cx="981244" cy="4475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5583151" y="5101336"/>
              <a:ext cx="981244" cy="447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78720" y="5105670"/>
            <a:ext cx="912230" cy="41604"/>
            <a:chOff x="7578720" y="5105670"/>
            <a:chExt cx="912230" cy="4160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7578720" y="5105670"/>
              <a:ext cx="912230" cy="416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41771" y="5113559"/>
            <a:ext cx="912230" cy="41604"/>
            <a:chOff x="9641771" y="5113559"/>
            <a:chExt cx="912230" cy="4160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9641771" y="5113559"/>
              <a:ext cx="912230" cy="416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44495" y="5122773"/>
            <a:ext cx="988818" cy="45097"/>
            <a:chOff x="11644495" y="5122773"/>
            <a:chExt cx="988818" cy="450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44495" y="5122773"/>
              <a:ext cx="988818" cy="450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59511" y="5105670"/>
            <a:ext cx="912230" cy="41604"/>
            <a:chOff x="13759511" y="5105670"/>
            <a:chExt cx="912230" cy="4160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6200000">
              <a:off x="13759511" y="5105670"/>
              <a:ext cx="912230" cy="416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810837" y="5105670"/>
            <a:ext cx="912230" cy="41604"/>
            <a:chOff x="15810837" y="5105670"/>
            <a:chExt cx="912230" cy="4160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0">
              <a:off x="15810837" y="5105670"/>
              <a:ext cx="912230" cy="416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27953" y="4576706"/>
            <a:ext cx="3036630" cy="60020"/>
            <a:chOff x="2027953" y="4576706"/>
            <a:chExt cx="3036630" cy="600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27953" y="4576706"/>
              <a:ext cx="3036630" cy="600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047269" y="4576348"/>
            <a:ext cx="3090574" cy="61086"/>
            <a:chOff x="5047269" y="4576348"/>
            <a:chExt cx="3090574" cy="610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47269" y="4576348"/>
              <a:ext cx="3090574" cy="610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19371" y="4576706"/>
            <a:ext cx="3090574" cy="61086"/>
            <a:chOff x="8119371" y="4576706"/>
            <a:chExt cx="3090574" cy="6108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19371" y="4576706"/>
              <a:ext cx="3090574" cy="610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187253" y="4572763"/>
            <a:ext cx="3090574" cy="61086"/>
            <a:chOff x="11187253" y="4572763"/>
            <a:chExt cx="3090574" cy="6108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87253" y="4572763"/>
              <a:ext cx="3090574" cy="610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253893" y="4576706"/>
            <a:ext cx="3090574" cy="61086"/>
            <a:chOff x="13253893" y="4576706"/>
            <a:chExt cx="3090574" cy="6108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253893" y="4576706"/>
              <a:ext cx="3090574" cy="6108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570372" y="2374508"/>
            <a:ext cx="788149" cy="788149"/>
            <a:chOff x="6570372" y="2374508"/>
            <a:chExt cx="788149" cy="78814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70372" y="2374508"/>
              <a:ext cx="788149" cy="788149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104458" y="2305938"/>
            <a:ext cx="6214852" cy="89734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465359" y="3853023"/>
            <a:ext cx="1387292" cy="27420"/>
            <a:chOff x="8465359" y="3853023"/>
            <a:chExt cx="1387292" cy="2742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8465359" y="3853023"/>
              <a:ext cx="1387292" cy="2742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68196" y="3846359"/>
            <a:ext cx="1387292" cy="27420"/>
            <a:chOff x="8468196" y="3846359"/>
            <a:chExt cx="1387292" cy="2742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6200000">
              <a:off x="8468196" y="3846359"/>
              <a:ext cx="1387292" cy="27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235850" cy="10526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09654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041" y="4046107"/>
            <a:ext cx="3226111" cy="3064806"/>
            <a:chOff x="1109041" y="4046107"/>
            <a:chExt cx="3226111" cy="30648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041" y="4046107"/>
              <a:ext cx="3226111" cy="30648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7359" y="4382786"/>
            <a:ext cx="2469477" cy="1642042"/>
            <a:chOff x="1487359" y="4382786"/>
            <a:chExt cx="2469477" cy="16420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7359" y="4382786"/>
              <a:ext cx="2469477" cy="16420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650" y="6148928"/>
            <a:ext cx="2018348" cy="376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35153" y="4046107"/>
            <a:ext cx="3226111" cy="3064806"/>
            <a:chOff x="4335153" y="4046107"/>
            <a:chExt cx="3226111" cy="30648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5153" y="4046107"/>
              <a:ext cx="3226111" cy="30648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0986" y="4545913"/>
            <a:ext cx="2603151" cy="1478915"/>
            <a:chOff x="4610986" y="4545913"/>
            <a:chExt cx="2603151" cy="1478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0986" y="4545913"/>
              <a:ext cx="2603151" cy="14789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8761" y="6148928"/>
            <a:ext cx="1366168" cy="37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61264" y="4046107"/>
            <a:ext cx="3226111" cy="3064806"/>
            <a:chOff x="7561264" y="4046107"/>
            <a:chExt cx="3226111" cy="3064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61264" y="4046107"/>
              <a:ext cx="3226111" cy="30648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6774" y="6148928"/>
            <a:ext cx="2490471" cy="4261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79754" y="4462036"/>
            <a:ext cx="2627989" cy="1483542"/>
            <a:chOff x="7879754" y="4462036"/>
            <a:chExt cx="2627989" cy="14835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79754" y="4462036"/>
              <a:ext cx="2627989" cy="1483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7375" y="4046107"/>
            <a:ext cx="3226111" cy="3064806"/>
            <a:chOff x="10787375" y="4046107"/>
            <a:chExt cx="3226111" cy="30648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87375" y="4046107"/>
              <a:ext cx="3226111" cy="30648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10928" y="6148926"/>
            <a:ext cx="1425319" cy="4241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99638" y="4514205"/>
            <a:ext cx="2401586" cy="1246977"/>
            <a:chOff x="11199638" y="4514205"/>
            <a:chExt cx="2401586" cy="12469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9638" y="4514205"/>
              <a:ext cx="2401586" cy="12469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2115" y="4046107"/>
            <a:ext cx="3226111" cy="3064806"/>
            <a:chOff x="14142115" y="4046107"/>
            <a:chExt cx="3226111" cy="30648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2115" y="4046107"/>
              <a:ext cx="3226111" cy="306480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65659" y="6148923"/>
            <a:ext cx="1227462" cy="3761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03497" y="4321225"/>
            <a:ext cx="1703603" cy="1703603"/>
            <a:chOff x="14903497" y="4321225"/>
            <a:chExt cx="1703603" cy="17036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03497" y="4321225"/>
              <a:ext cx="1703603" cy="1703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4266544" cy="10556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24270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428571"/>
            <a:ext cx="16171510" cy="24812"/>
            <a:chOff x="1114245" y="9428571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428571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948" y="2553695"/>
            <a:ext cx="3817708" cy="6833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2382" y="172288"/>
            <a:ext cx="12359737" cy="7276795"/>
            <a:chOff x="5352382" y="172288"/>
            <a:chExt cx="12359737" cy="72767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2382" y="172288"/>
              <a:ext cx="12359737" cy="72767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5711" y="5769198"/>
            <a:ext cx="2070044" cy="3343065"/>
            <a:chOff x="15215711" y="5769198"/>
            <a:chExt cx="2070044" cy="33430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15711" y="5769198"/>
              <a:ext cx="2070044" cy="3343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573051" cy="10526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5549" y="3906112"/>
            <a:ext cx="677822" cy="504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7733" y="1293020"/>
            <a:ext cx="2124146" cy="35800"/>
            <a:chOff x="1067733" y="1293020"/>
            <a:chExt cx="2124146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7733" y="1293020"/>
              <a:ext cx="2124146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07893" y="5045222"/>
            <a:ext cx="13182651" cy="207044"/>
            <a:chOff x="2307893" y="5045222"/>
            <a:chExt cx="13182651" cy="2070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7893" y="5045222"/>
              <a:ext cx="13182651" cy="207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3889" y="5045222"/>
            <a:ext cx="2835635" cy="207044"/>
            <a:chOff x="5713889" y="5045222"/>
            <a:chExt cx="2835635" cy="207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3889" y="5045222"/>
              <a:ext cx="2835635" cy="2070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4878" y="3906112"/>
            <a:ext cx="1850813" cy="5054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7251" y="3906112"/>
            <a:ext cx="1316121" cy="5071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2910" y="3894349"/>
            <a:ext cx="1661384" cy="5026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5549" y="6023539"/>
            <a:ext cx="1200000" cy="17630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4882" y="5926168"/>
            <a:ext cx="2524217" cy="3003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67254" y="5926168"/>
            <a:ext cx="1111413" cy="9272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2892" y="5926168"/>
            <a:ext cx="621330" cy="917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7102" y="9490003"/>
            <a:ext cx="16171510" cy="24812"/>
            <a:chOff x="1057102" y="9490003"/>
            <a:chExt cx="16171510" cy="24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7102" y="9490003"/>
              <a:ext cx="16171510" cy="24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4266544" cy="10556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24270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951" y="2553694"/>
            <a:ext cx="3808242" cy="6833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18267" y="1953760"/>
            <a:ext cx="12511085" cy="7076582"/>
            <a:chOff x="5318267" y="1953760"/>
            <a:chExt cx="12511085" cy="7076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8267" y="1953760"/>
              <a:ext cx="12511085" cy="7076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4266544" cy="10556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24270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428571"/>
            <a:ext cx="16171510" cy="24812"/>
            <a:chOff x="1114245" y="9428571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428571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245" y="4316593"/>
            <a:ext cx="14317975" cy="1652528"/>
            <a:chOff x="1114245" y="4316593"/>
            <a:chExt cx="14317975" cy="1652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45" y="4316593"/>
              <a:ext cx="14317975" cy="16525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761" y="3620361"/>
            <a:ext cx="1199657" cy="6076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632999" cy="10107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14083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622" y="9866667"/>
            <a:ext cx="16171510" cy="24812"/>
            <a:chOff x="1009622" y="9866667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622" y="9866667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6123" y="2068231"/>
            <a:ext cx="10941857" cy="5108480"/>
            <a:chOff x="2846123" y="2068231"/>
            <a:chExt cx="10941857" cy="51084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6123" y="2068231"/>
              <a:ext cx="10941857" cy="5108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4155" y="7022362"/>
            <a:ext cx="10965402" cy="2665963"/>
            <a:chOff x="2834155" y="7022362"/>
            <a:chExt cx="10965402" cy="26659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4155" y="7022362"/>
              <a:ext cx="10965402" cy="2665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34569" y="1899467"/>
            <a:ext cx="4333545" cy="1527507"/>
            <a:chOff x="13634569" y="1899467"/>
            <a:chExt cx="4333545" cy="15275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34569" y="1899467"/>
              <a:ext cx="4333545" cy="1527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736" y="90338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219" y="400684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0481" y="731542"/>
            <a:ext cx="2430063" cy="35800"/>
            <a:chOff x="1730481" y="731542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30481" y="731542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388" y="6346205"/>
            <a:ext cx="7204155" cy="3700915"/>
            <a:chOff x="1171388" y="6346205"/>
            <a:chExt cx="7204155" cy="3700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388" y="6346205"/>
              <a:ext cx="7204155" cy="37009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269" y="1893675"/>
            <a:ext cx="8256853" cy="10739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19048" y="467122"/>
            <a:ext cx="7981132" cy="8885914"/>
            <a:chOff x="9219048" y="467122"/>
            <a:chExt cx="7981132" cy="88859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9048" y="467122"/>
              <a:ext cx="7981132" cy="88859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3305" y="8003810"/>
            <a:ext cx="1414193" cy="4486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22858" y="9401620"/>
            <a:ext cx="2162563" cy="448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7733" y="2843595"/>
            <a:ext cx="7247692" cy="3484468"/>
            <a:chOff x="1067733" y="2843595"/>
            <a:chExt cx="7247692" cy="34844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733" y="2843595"/>
              <a:ext cx="7247692" cy="348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715" y="144581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3200" y="943115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9461" y="1273973"/>
            <a:ext cx="2430063" cy="35800"/>
            <a:chOff x="1779461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79461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174" y="2728504"/>
            <a:ext cx="3722556" cy="6440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681" y="3467539"/>
            <a:ext cx="8246354" cy="6218175"/>
            <a:chOff x="1019681" y="3467539"/>
            <a:chExt cx="8246354" cy="6218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681" y="3467539"/>
              <a:ext cx="8246354" cy="62181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88573" y="9737144"/>
            <a:ext cx="3583384" cy="4502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7149" y="941566"/>
            <a:ext cx="7604347" cy="8744149"/>
            <a:chOff x="9847149" y="941566"/>
            <a:chExt cx="7604347" cy="8744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149" y="941566"/>
              <a:ext cx="7604347" cy="87441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5048" y="9670763"/>
            <a:ext cx="2588666" cy="410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5133" y="964549"/>
            <a:ext cx="9005058" cy="5589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33" y="3878456"/>
            <a:ext cx="15457687" cy="4975443"/>
            <a:chOff x="1067733" y="3878456"/>
            <a:chExt cx="15457687" cy="4975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33" y="3878456"/>
              <a:ext cx="15457687" cy="49754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5772" y="8819610"/>
            <a:ext cx="2480555" cy="4100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4287" y="8819610"/>
            <a:ext cx="4121730" cy="4454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0136" y="1749023"/>
            <a:ext cx="9548203" cy="1780388"/>
            <a:chOff x="5990136" y="1749023"/>
            <a:chExt cx="9548203" cy="17803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0136" y="1749023"/>
              <a:ext cx="9548203" cy="1780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251" y="3000831"/>
            <a:ext cx="11378490" cy="5987930"/>
            <a:chOff x="990251" y="3000831"/>
            <a:chExt cx="11378490" cy="5987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251" y="3000831"/>
              <a:ext cx="11378490" cy="59879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5649" y="5139412"/>
            <a:ext cx="5504986" cy="1379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490" y="7174041"/>
            <a:ext cx="6632866" cy="2265507"/>
            <a:chOff x="11157490" y="7174041"/>
            <a:chExt cx="6632866" cy="22655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7490" y="7174041"/>
              <a:ext cx="6632866" cy="2265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33" y="2939831"/>
            <a:ext cx="8570232" cy="6011066"/>
            <a:chOff x="1067733" y="2939831"/>
            <a:chExt cx="8570232" cy="60110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33" y="2939831"/>
              <a:ext cx="8570232" cy="60110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4760" y="2888760"/>
            <a:ext cx="6413652" cy="20935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33" y="2503507"/>
            <a:ext cx="8991675" cy="6974782"/>
            <a:chOff x="1067733" y="2503507"/>
            <a:chExt cx="8991675" cy="69747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33" y="2503507"/>
              <a:ext cx="8991675" cy="69747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8329" y="2753799"/>
            <a:ext cx="5489189" cy="14711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8329" y="5331815"/>
            <a:ext cx="5520568" cy="35741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305" y="2374508"/>
            <a:ext cx="8498225" cy="7717776"/>
            <a:chOff x="948305" y="2374508"/>
            <a:chExt cx="8498225" cy="7717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305" y="2374508"/>
              <a:ext cx="8498225" cy="77177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94656" y="2321917"/>
            <a:ext cx="4603720" cy="6907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00293" y="6182154"/>
            <a:ext cx="5078987" cy="35354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3093346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20524"/>
            <a:ext cx="747646" cy="7551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592" y="5123811"/>
            <a:ext cx="4064279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7252" y="3212781"/>
            <a:ext cx="9403031" cy="4728483"/>
            <a:chOff x="7437252" y="3212781"/>
            <a:chExt cx="9403031" cy="47284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252" y="3212781"/>
              <a:ext cx="9403031" cy="47284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39" y="5870882"/>
            <a:ext cx="4900195" cy="2203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639" y="2703291"/>
            <a:ext cx="5316185" cy="17637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485" y="2373755"/>
            <a:ext cx="3046927" cy="6440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9495" y="2491003"/>
            <a:ext cx="13111362" cy="5433021"/>
            <a:chOff x="5049495" y="2491003"/>
            <a:chExt cx="13111362" cy="5433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495" y="2491003"/>
              <a:ext cx="13111362" cy="543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1752" y="7924023"/>
            <a:ext cx="5632349" cy="1747970"/>
            <a:chOff x="5371752" y="7924023"/>
            <a:chExt cx="5632349" cy="17479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1752" y="7924023"/>
              <a:ext cx="5632349" cy="1747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79510" y="6189930"/>
            <a:ext cx="6171429" cy="733942"/>
            <a:chOff x="11779510" y="6189930"/>
            <a:chExt cx="6171429" cy="7339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9510" y="6189930"/>
              <a:ext cx="6171429" cy="7339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2016" y="3077583"/>
            <a:ext cx="4019883" cy="478068"/>
            <a:chOff x="1042016" y="3077583"/>
            <a:chExt cx="4019883" cy="478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016" y="3077583"/>
              <a:ext cx="4019883" cy="478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51958" y="2761497"/>
            <a:ext cx="13650547" cy="4530275"/>
            <a:chOff x="3051958" y="2761497"/>
            <a:chExt cx="13650547" cy="4530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1958" y="2761497"/>
              <a:ext cx="13650547" cy="4530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66213" y="7504847"/>
            <a:ext cx="11948602" cy="1456236"/>
            <a:chOff x="3266213" y="7504847"/>
            <a:chExt cx="11948602" cy="1456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6213" y="7504847"/>
              <a:ext cx="11948602" cy="1456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7104" y="3536582"/>
            <a:ext cx="13063251" cy="5135491"/>
            <a:chOff x="1087104" y="3536582"/>
            <a:chExt cx="13063251" cy="5135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104" y="3536582"/>
              <a:ext cx="13063251" cy="5135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363" y="2527636"/>
            <a:ext cx="10621252" cy="757130"/>
            <a:chOff x="1048363" y="2527636"/>
            <a:chExt cx="10621252" cy="7571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363" y="2527636"/>
              <a:ext cx="10621252" cy="7571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729" y="9056388"/>
            <a:ext cx="10706188" cy="615606"/>
            <a:chOff x="514729" y="9056388"/>
            <a:chExt cx="10706188" cy="6156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729" y="9056388"/>
              <a:ext cx="10706188" cy="615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325" y="3065662"/>
            <a:ext cx="14886044" cy="5535748"/>
            <a:chOff x="1173325" y="3065662"/>
            <a:chExt cx="14886044" cy="5535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325" y="3065662"/>
              <a:ext cx="14886044" cy="5535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0325" y="2875237"/>
            <a:ext cx="14725064" cy="6699904"/>
            <a:chOff x="1780325" y="2875237"/>
            <a:chExt cx="14725064" cy="66999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0325" y="2875237"/>
              <a:ext cx="14725064" cy="66999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2027" y="2186323"/>
            <a:ext cx="3650154" cy="6531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4776" y="2186323"/>
            <a:ext cx="6107894" cy="65318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102" y="9671994"/>
            <a:ext cx="16171510" cy="24812"/>
            <a:chOff x="1057102" y="9671994"/>
            <a:chExt cx="16171510" cy="2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102" y="9671994"/>
              <a:ext cx="16171510" cy="2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181" y="1310217"/>
            <a:ext cx="2738451" cy="1054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667" y="807521"/>
            <a:ext cx="786179" cy="755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6926" y="1138380"/>
            <a:ext cx="2430063" cy="35800"/>
            <a:chOff x="1836926" y="1138380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36926" y="113838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2553" y="2987423"/>
            <a:ext cx="14947536" cy="6362045"/>
            <a:chOff x="1312553" y="2987423"/>
            <a:chExt cx="14947536" cy="63620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553" y="2987423"/>
              <a:ext cx="14947536" cy="63620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9161" y="2166952"/>
            <a:ext cx="5983552" cy="64407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325" y="1445810"/>
            <a:ext cx="2738451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86179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428571"/>
            <a:ext cx="16171510" cy="24812"/>
            <a:chOff x="1114245" y="9428571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428571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943" y="3587082"/>
            <a:ext cx="10092909" cy="4465690"/>
            <a:chOff x="1577943" y="3587082"/>
            <a:chExt cx="10092909" cy="44656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943" y="3587082"/>
              <a:ext cx="10092909" cy="44656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4943" y="8352629"/>
            <a:ext cx="8953101" cy="5081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656" y="2823742"/>
            <a:ext cx="4144589" cy="6850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325" y="1445810"/>
            <a:ext cx="1538880" cy="10526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12212" cy="746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428571"/>
            <a:ext cx="16171510" cy="24812"/>
            <a:chOff x="1114245" y="9428571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428571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61159" y="1814464"/>
            <a:ext cx="13567971" cy="6656786"/>
            <a:chOff x="3261159" y="1814464"/>
            <a:chExt cx="13567971" cy="6656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159" y="1814464"/>
              <a:ext cx="13567971" cy="665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3375" y="2550433"/>
            <a:ext cx="8554757" cy="26710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047" y="7748905"/>
            <a:ext cx="2986629" cy="11081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8792" y="7753468"/>
            <a:ext cx="3374383" cy="95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1697" y="7421377"/>
            <a:ext cx="3717864" cy="35800"/>
            <a:chOff x="1101697" y="7421377"/>
            <a:chExt cx="3717864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5296" y="7421377"/>
            <a:ext cx="3191086" cy="35800"/>
            <a:chOff x="6885296" y="7421377"/>
            <a:chExt cx="3191086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5296" y="7421377"/>
              <a:ext cx="3191086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529288" cy="1054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20524"/>
            <a:ext cx="812312" cy="755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765988" y="-583449"/>
            <a:ext cx="33817691" cy="13351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293988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20524"/>
            <a:ext cx="811872" cy="7551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8389" y="5697648"/>
            <a:ext cx="1114917" cy="591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07" y="9594499"/>
            <a:ext cx="16171510" cy="24812"/>
            <a:chOff x="1219007" y="9594499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07" y="9594499"/>
              <a:ext cx="16171510" cy="248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3815" y="6543131"/>
            <a:ext cx="3144836" cy="2379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929" y="2716397"/>
            <a:ext cx="3080680" cy="3080680"/>
            <a:chOff x="1750929" y="2716397"/>
            <a:chExt cx="3080680" cy="30806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0929" y="2716397"/>
              <a:ext cx="3080680" cy="30806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733" y="2716397"/>
            <a:ext cx="3030774" cy="3030774"/>
            <a:chOff x="9818733" y="2716397"/>
            <a:chExt cx="3030774" cy="30307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8733" y="2716397"/>
              <a:ext cx="3030774" cy="3030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36046" y="2406470"/>
            <a:ext cx="3030774" cy="3030774"/>
            <a:chOff x="13836046" y="2406470"/>
            <a:chExt cx="3030774" cy="30307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6046" y="2406470"/>
              <a:ext cx="3030774" cy="3030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1905" y="2699398"/>
            <a:ext cx="3030774" cy="3030774"/>
            <a:chOff x="5821905" y="2699398"/>
            <a:chExt cx="3030774" cy="30307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905" y="2699398"/>
              <a:ext cx="3030774" cy="30307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1583" y="5680651"/>
            <a:ext cx="1116568" cy="5911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80764" y="6526136"/>
            <a:ext cx="2494566" cy="19845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08396" y="5697650"/>
            <a:ext cx="1126802" cy="5911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25720" y="5697648"/>
            <a:ext cx="1125152" cy="5894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85444" y="6543131"/>
            <a:ext cx="2991468" cy="1984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64015" y="6543131"/>
            <a:ext cx="2480852" cy="20226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2381" y="1742092"/>
            <a:ext cx="11572426" cy="6801530"/>
            <a:chOff x="4952381" y="1742092"/>
            <a:chExt cx="11572426" cy="6801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2381" y="1742092"/>
              <a:ext cx="11572426" cy="68015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487" y="2875201"/>
            <a:ext cx="1635643" cy="5759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2231438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85714" y="1664262"/>
            <a:ext cx="11214282" cy="6957191"/>
            <a:chOff x="5085714" y="1664262"/>
            <a:chExt cx="11214282" cy="69571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5714" y="1664262"/>
              <a:ext cx="11214282" cy="6957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2272579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8095" y="314286"/>
            <a:ext cx="8995065" cy="8639392"/>
            <a:chOff x="6438095" y="314286"/>
            <a:chExt cx="8995065" cy="86393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095" y="314286"/>
              <a:ext cx="8995065" cy="8639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90982"/>
            <a:ext cx="1573053" cy="1052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4"/>
            <a:ext cx="838005" cy="755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45" y="9049835"/>
            <a:ext cx="16171510" cy="24812"/>
            <a:chOff x="1114245" y="9049835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45" y="9049835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13" y="9222124"/>
            <a:ext cx="10578657" cy="557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487" y="2875201"/>
            <a:ext cx="2092774" cy="57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04762" y="1273973"/>
            <a:ext cx="10487651" cy="7286808"/>
            <a:chOff x="5504762" y="1273973"/>
            <a:chExt cx="10487651" cy="7286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4762" y="1273973"/>
              <a:ext cx="10487651" cy="7286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2022-04-25T11:21:18Z</dcterms:created>
  <dcterms:modified xsi:type="dcterms:W3CDTF">2022-04-25T11:21:18Z</dcterms:modified>
</cp:coreProperties>
</file>